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6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5522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0145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381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2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407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194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0961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301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096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231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6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285219C-DD53-40EB-8CB2-3CC31EB27EE5}" type="datetimeFigureOut">
              <a:rPr lang="en-US" smtClean="0"/>
              <a:t>8/2/2021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29014B1-20C5-4F60-8C81-21C3DCE8381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18353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05CDE-AFA2-4C0E-89F9-A32265743D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Preprocessing</a:t>
            </a:r>
          </a:p>
        </p:txBody>
      </p:sp>
    </p:spTree>
    <p:extLst>
      <p:ext uri="{BB962C8B-B14F-4D97-AF65-F5344CB8AC3E}">
        <p14:creationId xmlns:p14="http://schemas.microsoft.com/office/powerpoint/2010/main" val="17901036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7E0C1-AA7F-4126-BEAE-C664A8B31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Discretization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A8962-D5BC-438E-B383-F6145274D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is a process of converting continuous data into a set of data intervals.</a:t>
            </a:r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79EB16A-AADE-46C5-92FD-73353A7715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84" t="54419" r="36719" b="22514"/>
          <a:stretch/>
        </p:blipFill>
        <p:spPr>
          <a:xfrm>
            <a:off x="4094769" y="2941889"/>
            <a:ext cx="358043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063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265FF-10C8-4C7E-A76C-05175B6E78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data preprocessing?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EEC8D7-74E5-4590-9488-77761ACD2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It is a process to convert raw data into meaningful data using different techniques.</a:t>
            </a:r>
          </a:p>
        </p:txBody>
      </p:sp>
    </p:spTree>
    <p:extLst>
      <p:ext uri="{BB962C8B-B14F-4D97-AF65-F5344CB8AC3E}">
        <p14:creationId xmlns:p14="http://schemas.microsoft.com/office/powerpoint/2010/main" val="3349693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57E3B-6F58-4B0F-A65B-B01ED56F7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data preprocessing important?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FFE084-A34D-400D-B28E-3BA46071F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Data is:</a:t>
            </a:r>
          </a:p>
          <a:p>
            <a:pPr marL="171450" indent="-90488">
              <a:buFont typeface="Arial" panose="020B0604020202020204" pitchFamily="34" charset="0"/>
              <a:buChar char="•"/>
            </a:pPr>
            <a:r>
              <a:rPr lang="en-US" dirty="0"/>
              <a:t> Incomplete</a:t>
            </a:r>
          </a:p>
          <a:p>
            <a:pPr marL="171450" indent="-90488">
              <a:buFont typeface="Arial" panose="020B0604020202020204" pitchFamily="34" charset="0"/>
              <a:buChar char="•"/>
            </a:pPr>
            <a:r>
              <a:rPr lang="en-US" dirty="0"/>
              <a:t> Noisy</a:t>
            </a:r>
          </a:p>
          <a:p>
            <a:pPr marL="171450" indent="-90488">
              <a:buFont typeface="Arial" panose="020B0604020202020204" pitchFamily="34" charset="0"/>
              <a:buChar char="•"/>
            </a:pPr>
            <a:r>
              <a:rPr lang="en-US" dirty="0"/>
              <a:t> Inconsistent</a:t>
            </a:r>
          </a:p>
          <a:p>
            <a:pPr marL="171450" indent="-90488">
              <a:buFont typeface="Arial" panose="020B0604020202020204" pitchFamily="34" charset="0"/>
              <a:buChar char="•"/>
            </a:pPr>
            <a:r>
              <a:rPr lang="en-US" dirty="0"/>
              <a:t> Duplicate</a:t>
            </a:r>
          </a:p>
          <a:p>
            <a:pPr marL="0" indent="0">
              <a:buNone/>
            </a:pPr>
            <a:r>
              <a:rPr lang="en-US" b="1" dirty="0"/>
              <a:t>Data should be:</a:t>
            </a:r>
          </a:p>
          <a:p>
            <a:pPr marL="171450" indent="-90488">
              <a:buFont typeface="Arial" panose="020B0604020202020204" pitchFamily="34" charset="0"/>
              <a:buChar char="•"/>
            </a:pPr>
            <a:r>
              <a:rPr lang="en-US" dirty="0"/>
              <a:t> Accurate</a:t>
            </a:r>
          </a:p>
          <a:p>
            <a:pPr marL="171450" indent="-90488">
              <a:buFont typeface="Arial" panose="020B0604020202020204" pitchFamily="34" charset="0"/>
              <a:buChar char="•"/>
            </a:pPr>
            <a:r>
              <a:rPr lang="en-US" dirty="0"/>
              <a:t> Complete</a:t>
            </a:r>
          </a:p>
          <a:p>
            <a:pPr marL="171450" indent="-90488">
              <a:buFont typeface="Arial" panose="020B0604020202020204" pitchFamily="34" charset="0"/>
              <a:buChar char="•"/>
            </a:pPr>
            <a:r>
              <a:rPr lang="en-US" dirty="0"/>
              <a:t> Consistent</a:t>
            </a:r>
          </a:p>
        </p:txBody>
      </p:sp>
    </p:spTree>
    <p:extLst>
      <p:ext uri="{BB962C8B-B14F-4D97-AF65-F5344CB8AC3E}">
        <p14:creationId xmlns:p14="http://schemas.microsoft.com/office/powerpoint/2010/main" val="373895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244E1-900B-4805-AD60-77993A97B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of data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0BD23-2E4B-473A-B3F7-B38EB7C14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Data Cleaning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Data Integration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Data Reduction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Data Transformation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Data Discretization</a:t>
            </a:r>
          </a:p>
        </p:txBody>
      </p:sp>
    </p:spTree>
    <p:extLst>
      <p:ext uri="{BB962C8B-B14F-4D97-AF65-F5344CB8AC3E}">
        <p14:creationId xmlns:p14="http://schemas.microsoft.com/office/powerpoint/2010/main" val="1276153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73AA6-4B80-40D4-94BF-13197C7DD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7E738-8ADC-41EB-82B1-D17F438C99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cleaning means fill in the missing values, removing outliers and correct inconsistent data.</a:t>
            </a:r>
          </a:p>
        </p:txBody>
      </p:sp>
      <p:pic>
        <p:nvPicPr>
          <p:cNvPr id="8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ACD0002-17F2-4531-955D-1D61BB8EA7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91" t="44080" r="28978" b="25138"/>
          <a:stretch/>
        </p:blipFill>
        <p:spPr>
          <a:xfrm>
            <a:off x="1398792" y="2682934"/>
            <a:ext cx="9394416" cy="251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70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2F0EB-4BE8-486C-94D6-DF1128BB6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C2F59B-68DE-40D7-B7AF-C396255E1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Delete the missing record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Create a separate model to handle missing values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Use statistical methods like mean, median or mode</a:t>
            </a:r>
          </a:p>
        </p:txBody>
      </p:sp>
    </p:spTree>
    <p:extLst>
      <p:ext uri="{BB962C8B-B14F-4D97-AF65-F5344CB8AC3E}">
        <p14:creationId xmlns:p14="http://schemas.microsoft.com/office/powerpoint/2010/main" val="3008195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463CD-B026-4FD0-B4CB-F6F9FC039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Integration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FD153-C28A-494E-818A-3F4C7F89F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integration is a technique to merge data from difference sources.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83BDF890-0207-45E5-A204-C754930026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91" t="44168" r="28360" b="23333"/>
          <a:stretch/>
        </p:blipFill>
        <p:spPr>
          <a:xfrm>
            <a:off x="1097280" y="2876550"/>
            <a:ext cx="10016344" cy="276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879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F88846-6E17-49D5-85A0-F383A7F99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Reduction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E76FE-DA88-4816-A875-B16CA6CBCA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Data reduction is a technique used to reduce the data by eliminating redundant features.</a:t>
            </a: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3CCE4C0-1397-4D42-B6D7-42ADD17824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50" t="44167" r="28281" b="23473"/>
          <a:stretch/>
        </p:blipFill>
        <p:spPr>
          <a:xfrm>
            <a:off x="1553611" y="3028950"/>
            <a:ext cx="9145738" cy="2542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284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0851B-BE41-473C-A4D5-EA07923D0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AE51E-0589-4851-8B6B-5FFE68612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transformation is done for combining unstructured data with structured data to analyze it.</a:t>
            </a:r>
          </a:p>
        </p:txBody>
      </p:sp>
    </p:spTree>
    <p:extLst>
      <p:ext uri="{BB962C8B-B14F-4D97-AF65-F5344CB8AC3E}">
        <p14:creationId xmlns:p14="http://schemas.microsoft.com/office/powerpoint/2010/main" val="137174156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65</TotalTime>
  <Words>178</Words>
  <Application>Microsoft Office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Retrospect</vt:lpstr>
      <vt:lpstr>Data Preprocessing</vt:lpstr>
      <vt:lpstr>What is data preprocessing?</vt:lpstr>
      <vt:lpstr>Why is data preprocessing important?</vt:lpstr>
      <vt:lpstr>Steps of data processing</vt:lpstr>
      <vt:lpstr>Data Cleaning</vt:lpstr>
      <vt:lpstr>Handling Missing values</vt:lpstr>
      <vt:lpstr>Data Integration </vt:lpstr>
      <vt:lpstr>Data Reduction</vt:lpstr>
      <vt:lpstr>Data transformation</vt:lpstr>
      <vt:lpstr>Data Discretization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Preprocessing</dc:title>
  <dc:creator>Jawwad Ijaz</dc:creator>
  <cp:lastModifiedBy>Jawwad Ijaz</cp:lastModifiedBy>
  <cp:revision>22</cp:revision>
  <dcterms:created xsi:type="dcterms:W3CDTF">2021-08-02T07:00:27Z</dcterms:created>
  <dcterms:modified xsi:type="dcterms:W3CDTF">2021-08-02T08:26:06Z</dcterms:modified>
</cp:coreProperties>
</file>

<file path=docProps/thumbnail.jpeg>
</file>